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1" r:id="rId5"/>
    <p:sldId id="269" r:id="rId6"/>
    <p:sldId id="270" r:id="rId7"/>
    <p:sldId id="272" r:id="rId8"/>
    <p:sldId id="290" r:id="rId9"/>
    <p:sldId id="291" r:id="rId10"/>
    <p:sldId id="292" r:id="rId11"/>
    <p:sldId id="267" r:id="rId12"/>
    <p:sldId id="273" r:id="rId13"/>
    <p:sldId id="274" r:id="rId14"/>
    <p:sldId id="29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9" r:id="rId25"/>
    <p:sldId id="284" r:id="rId26"/>
    <p:sldId id="285" r:id="rId27"/>
    <p:sldId id="286" r:id="rId28"/>
    <p:sldId id="287" r:id="rId29"/>
    <p:sldId id="28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Строим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школу Министерства Просвещения России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3069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самодиагностики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26" y="857232"/>
          <a:ext cx="8786874" cy="6107350"/>
        </p:xfrm>
        <a:graphic>
          <a:graphicData uri="http://schemas.openxmlformats.org/drawingml/2006/table">
            <a:tbl>
              <a:tblPr/>
              <a:tblGrid>
                <a:gridCol w="486792"/>
                <a:gridCol w="3145701"/>
                <a:gridCol w="2433964"/>
                <a:gridCol w="2720417"/>
              </a:tblGrid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Магистральное направление, 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ключевое условие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баллов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Знание 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Воспитание 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Здоровье 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Творчество 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400" b="1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Профориентация 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5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Учитель. Школьная команда 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Базовый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Школьный климат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2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Образовательная среда 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2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Средний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Знание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предусматривает предоставление каждому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обучающемуся качественного общего образования и гарантирует ему достижение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максимально возможных образовательных результатов на основе лучших традиций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отечественной педагогики, предполагающих реализацию углубленного 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профильного обучения, проектной и исследовательской деятельности, в том числе с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применением электронных образовательных ресурсов, обеспечение объективной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внутренней системы оценки качества образования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858280" cy="142876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магистрального направления «Знание»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Единые федеральные рабочие программы, единое календарно-тематическое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планирование.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Единые подходы к составлению расписания уроков.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Объективная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внутришкольная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система оценивания.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Единые рекомендации по контрольным работам и домашним заданиям.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Единая линейка учебников.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Примерные углубленные программы ( с 7 класса).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Внеурочная деятельность (10 часов рекомендованных курсов).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Проектная и исследовательская деятельность.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Сетевая форма обучения.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Электронные образовательные ресурсы.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Психолого-педагогическая служба (психолог, дефектолог, логопед).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Инклюзивное образовательное пространство.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КПК педагогов (работа с обучающимися с ОВЗ).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▪ Участие школьников в конкурсном движении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Дефициты по магистральному направлению «Знание»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Отсутствие своевременного обеспечения учебниками и учебными пособиями в полном объеме.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Недостаточная работа по формированию интереса и мотивации обучающихся к углубленному изучению отдельных предметов.  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 используются возможности реализации образовательной программы в сетевой форме.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Отсутствие системы изучение интересов и запросов обучающихся и их родителей (законных представителей).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Отсутствие системы формирования запроса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Несформированная система подготовки обучающихся к ОГЭ.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Недостаточная работа по мотивации обучающихся к успешному завершению основного общего образования и получению аттестата об основном общем образовании.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Недостаток организации вовлечения обучающихся в олимпиадное движение школьников и подготовки к участию обучающихся во Всероссийской олимпиаде школьников.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 обеспечивается подготовка обучающихся к участию в олимпиадном движении.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Недостаток организации вовлечения обучающихся в олимпиадное движение школьников и подготовки к участию обучающихся во Всероссийской олимпиаде школьников.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 обеспечивается подготовка обучающихся к участию в олимпиадном движении.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Недостаток профессиональных компетенций педагогических работников в части обучения и воспитания обучающихся с ОВЗ, с инвалидностью.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98317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личностных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 обучающихся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соответствии с приоритетами государственной политики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сфере воспитания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основе российских традиционных духовно-нравственных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ценностей, правил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норм поведения, принятых в российском обществе,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у обучающихся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патриотизма, гражданственности, уважения к памяти защитников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Отечества и подвигам Героев Отечества, закону и правопорядку, человеку труда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старшему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поколению, взаимного уважения, бережного отношения к культурному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наследию и традициям многонационального народа Российской Федерации,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природе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окружающей среде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магистрального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 «Воспитание»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Рабочая программа воспитания, в том числе для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обучающихся с ОВЗ.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▪ Календарный план воспитательной работы.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▪ Летний оздоровительный лагерь (в том числе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тематические смены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▪ Советник по воспитанию.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▪ Первичное отделение РДДМ «Движение первых».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▪ Представительство детских и молодежных общественных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объединений («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Юнармия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». «Большая перемена» и др.).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▪Единые подходы к работе с родительским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сообществом.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Центр детских инициатив/ученического самоуправления.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Государственная символика (флаг, герб,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гимн).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Совет обучающихся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Программы краеведения и школьного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туризма.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▪Повышение квалификации педагогических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работников в сфере воспитания.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Совет родителей.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Школьная символика (флаг, гимн, эмблема и т.п.).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▪ Школьный военно-патриотический клуб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Магистральное направление «Творчество»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условий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ситуаций успеха созидательной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деятельности, способствующих максимальной реализации потенциальных возможностей и наиболее полному раскрытию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творческого потенциала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обучающихся для успешного развития интеллекта, таланта,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творческих способностей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созидательной позиции личности как субъекта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общественной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магистрального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 «Творчество»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Реализация дополнительных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бщеобразовательных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программ.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Система конкурсов, фестивалей, олимпиад,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конференций.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Школьный хор.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Школьный театр.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Школьный музыкальный коллектив.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▪Школьный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журнал).пресс-центр (телевидение,▪ Школьный музей и музейная педагогика.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Сетевая форма реализации ДОП.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Магистральное направление «Здоровье»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здоровьесберегающего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потенциала общеобразовательной организации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основе применения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специальных технологий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методик обучения и воспитания, в том числе адаптивных,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направленных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гармоничное физическое и психическое развитие, социальное благополучие,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и укрепление здоровья и обеспечение личной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безопасности обучающихся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00964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магистрального направления «Здоровье»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Единые рекомендации по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здоровьесбережению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школе.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Программа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Среда без ПАВ (наркотики, алкоголь, табак).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ГТО.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▪Доступность спортивной инфраструктуры для семей с детьми 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 внеклассное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время).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Горячее питание (единое меню, родительский контроль).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Школьные спортивные клубы.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▪ Дополнительные образовательные услуги в области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физической культуры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спорта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Магистральное направление «Профориентация»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осознанное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отношения обучающихся к профессионально-трудовой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сфере, основанного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создании условий для формирования у них набора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компетенций, необходимых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успешного самоопределения и общей внутренней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готовности 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разрешению проблем профессиональной жизни с использованием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системы профессиональных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проб, сетевых программ с колледжами и вузами,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сотрудничества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семьей,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участием работодателей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заинтересованной общественности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целях обеспечения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социально-экономического развития и суверенитета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магистрального направления «Профориентация»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57366"/>
            <a:ext cx="8229600" cy="490063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Календарный план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деятельности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▪Соглашения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региональными  предприятиями/организациями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▪Система профессиональных проб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разных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профессиях.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▪Тематические экскурсии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участием профессиональных сообществ и бизнеса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▪Работа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родительским сообществом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Программа «Билет в будущее».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Профильные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предпрофессиональные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классы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Профессиональное обучение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программам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профессиональной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Ключевое условие «Образовательная среда»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современной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мотивирующей образовательной среды как инструмента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социализации детей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проектируемого совместно участниками образовательных отношений как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пространство развития обучающихся, создающего возможность их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участия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принятии образовательных решений, формирующего инициативность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осознанность,самостоятельность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ответственность,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являющегося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действенныминструментом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становления субъектной позиции обучающихся.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ключевого условия «Образовательная среда»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ЦОС (поддержка всех активностей).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Школа полного дня 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ФГИС «Моя школа» 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Сферум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(100% педагогов).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Высокоскоростной интернет.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Зона отдыха (школа полного дня).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«Белый интернет», ограничение использования мобильных телефонов.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Государственно-общественное управление.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 Управляющий совет ОУ.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▪Единые подходы к штатному расписанию (количество административного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персонала на контингент, узкие специалисты)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Ключевое условие «Школьный климат»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29718" cy="4525963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уклада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общеобразовательной организации, поддерживающего ценности,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принципы, нравственную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культуру, создание безопасного и комфортного для всех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каждого образовательного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пространства,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беспечивающего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атмосферу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доброжелательности, доверия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требовательности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заботы о каждом, включающего нормы,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ценности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ожидания, которые поддерживают чувство физической, эмоциональной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социальной безопасности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способствуют благополучному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личностному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интеллектуальному развитию обучающихся как полноценных членов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общества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ключевого условия  «Школьный климат»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1. Психологический комфорт для всех (психолого-педагогическая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служба (психолог, логопед, дефектолог).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2.Социальный педагог.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3. Кабинет педагога-психолога для проведения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коррекционноразвивающих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занятий и проведения консультаций с автоматизированным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рабочим местом.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4. Зона отдыха для педагога.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5. Тематические зоны для обучающихся ( зона общения, игровая зона,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зона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релакса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и иное).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Антибуллинговые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программы.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7. Социально-психологическое тестирование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Ключевое условие «Учитель. Школьная команда»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поддержка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 развитие личностных и профессиональных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компетенций педагогических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работников (непрерывное профессиональное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развитие, наставничество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адресная помощь и сопровождение) и максимальное использование</a:t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потенциала каждого члена команды, постоянную коммуникацию 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укрепление коллегиального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сотрудничества, высокий уровень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взаимопонимания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коллективе, направленных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 достижение общих целей наиболее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эффективными 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действенными способами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ключевого условия «Учитель. Школьная команда»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448311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Единые подходы 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штатному расписанию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(количество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административного персонала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контингент, узкие специалисты)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Развитие и повышение квалификации по программа из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Федерального реестра.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КПК в сфере воспитания.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ПК школьной команды.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Методическое сопровождение педагогического состава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(учителей, классных руководителей).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Система наставничества.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Участие педагогов в конкурсном движении.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Система материального и нематериального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стимулирования.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Наставничество.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Диагностика профессиональных компетенций/ИОМ.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Миссия Проекта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созданию равных условий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получения каждым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обучающимся доступного качественного образования независимо от места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проживания, социального статуса и доходов родителей (законных представителей) 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основе единого образовательного пространства Российской Федерации, укрепления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образовательного суверенитета страны, сохранения традиционных российских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духовно-нравственных ценностей, использования достижений отечественной науки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технологий.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содействие обеспечению единого образовательного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пространства Российской Федерации через формирование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благоприятного школьного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климата, развитие современной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здоровьесберегающей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мотивирующей образовательной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воспитывающей среды в каждой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общеобразовательной организации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активизацию учебной, интеллектуальной,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творческой,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социальной деятельности, направленных на получение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качественного образования каждым обучающимся, формирование национальной идентичности, традиционных духовно-нравственных ценностей,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сохранение образовательного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суверенитета страны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школа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эталонная модель общенациональной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будущего, соответствующей единым требованиям к образовательной среде, школьному климату, организации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образовательной, просветительской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воспитательной деятельности,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достигающей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определенных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результатов и показателей деятельности, которые измеряются едиными общенациональными процедурами.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школа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 образования, воспитания и просвещения, объединяющий территориально и духовно детей и взрослых, разные поколения, разные профессии, разные социальные группы для обретения смысла жизни через познание, созидание, нравственные ценности для творческого построения будущего каждого и всех в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Магистральные направления и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ключевые условия реализации проекта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Магистральные направления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257676" cy="39512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Знания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Воспитание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Творчество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Профориентация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Ключевые условия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56131" cy="3951288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Учитель. Школьная команда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Школьный климат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Образовательная среда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Уровни освоение модели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Базовый уровень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минимум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пакетных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решений для обеспечения качественного образовательного процесса в себя необходимый образовательной организации.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представляет собой расширенный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условий, позволяющий обеспечить освоение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мотивацию к обучению и вовлеченность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обучающимися навыков и умений, повысить их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образовательный процесс.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Высокий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(эталонный) уровень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включает в себя все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доступные инструменты для реализации всех успешных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практик системы образования Российской Федерации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Самодиагностика – это инструмент определения сильных и слабых сторон,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направлений развития, выявления факторов, влияющих на результат, и основание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принятия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эффективных управленческих решений.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788</Words>
  <PresentationFormat>Экран (4:3)</PresentationFormat>
  <Paragraphs>116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Строим школу Министерства Просвещения России</vt:lpstr>
      <vt:lpstr>Слайд 2</vt:lpstr>
      <vt:lpstr>Миссия Проекта</vt:lpstr>
      <vt:lpstr>Цель проекта</vt:lpstr>
      <vt:lpstr>Что такое школа Минпросвещения?</vt:lpstr>
      <vt:lpstr>Что такое школа Минпросвещения?</vt:lpstr>
      <vt:lpstr>Магистральные направления и  ключевые условия реализации проекта</vt:lpstr>
      <vt:lpstr>Уровни освоение модели</vt:lpstr>
      <vt:lpstr>Слайд 9</vt:lpstr>
      <vt:lpstr>Слайд 10</vt:lpstr>
      <vt:lpstr>Результаты самодиагностики</vt:lpstr>
      <vt:lpstr>Знание</vt:lpstr>
      <vt:lpstr>Механизмы реализации магистрального направления «Знание»</vt:lpstr>
      <vt:lpstr>Дефициты по магистральному направлению «Знание»</vt:lpstr>
      <vt:lpstr>Воспитание</vt:lpstr>
      <vt:lpstr>Механизмы реализации магистрального направления «Воспитание»</vt:lpstr>
      <vt:lpstr>Магистральное направление «Творчество»</vt:lpstr>
      <vt:lpstr>Механизмы реализации магистрального направления «Творчество»</vt:lpstr>
      <vt:lpstr>Магистральное направление «Здоровье»</vt:lpstr>
      <vt:lpstr>Механизмы реализации магистрального направления «Здоровье»</vt:lpstr>
      <vt:lpstr>Магистральное направление «Профориентация»</vt:lpstr>
      <vt:lpstr>Механизмы реализации магистрального направления «Профориентация»</vt:lpstr>
      <vt:lpstr>Ключевое условие «Образовательная среда»</vt:lpstr>
      <vt:lpstr>Слайд 24</vt:lpstr>
      <vt:lpstr>Механизмы реализации ключевого условия «Образовательная среда»</vt:lpstr>
      <vt:lpstr>Ключевое условие «Школьный климат»</vt:lpstr>
      <vt:lpstr>Механизмы реализации ключевого условия  «Школьный климат»</vt:lpstr>
      <vt:lpstr>Ключевое условие «Учитель. Школьная команда»</vt:lpstr>
      <vt:lpstr>Механизмы реализации ключевого условия «Учитель. Школьная команда»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Строим школу Минпросвещения</dc:title>
  <dc:creator>User</dc:creator>
  <cp:lastModifiedBy>User</cp:lastModifiedBy>
  <cp:revision>14</cp:revision>
  <dcterms:created xsi:type="dcterms:W3CDTF">2024-02-19T05:46:18Z</dcterms:created>
  <dcterms:modified xsi:type="dcterms:W3CDTF">2024-02-26T12:39:01Z</dcterms:modified>
</cp:coreProperties>
</file>